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8" r:id="rId4"/>
    <p:sldId id="258" r:id="rId5"/>
    <p:sldId id="259" r:id="rId6"/>
    <p:sldId id="260" r:id="rId7"/>
    <p:sldId id="270" r:id="rId8"/>
    <p:sldId id="271" r:id="rId9"/>
    <p:sldId id="272" r:id="rId10"/>
    <p:sldId id="262" r:id="rId11"/>
    <p:sldId id="263" r:id="rId12"/>
    <p:sldId id="269" r:id="rId13"/>
  </p:sldIdLst>
  <p:sldSz cx="1219835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Minion" panose="020B0604020202020204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5" d="100"/>
          <a:sy n="95" d="100"/>
        </p:scale>
        <p:origin x="178" y="53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14-12-2018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14-12-2018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microsoft.com/office/2007/relationships/hdphoto" Target="../media/hdphoto4.wdp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Case </a:t>
            </a:r>
            <a:r>
              <a:rPr lang="nl-NL" dirty="0" err="1"/>
              <a:t>Study</a:t>
            </a:r>
            <a:r>
              <a:rPr lang="nl-NL" dirty="0"/>
              <a:t> 2018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Ilse van Beelen, Floor Komen &amp; Lotte Pater | Leiden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Final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pPr lvl="2"/>
            <a:r>
              <a:rPr lang="nl-NL"/>
              <a:t>Consectetuer adipiscing elit. Maecenas porttitor congue massa. Fusce posuere, magna sed </a:t>
            </a:r>
            <a:br>
              <a:rPr lang="nl-NL"/>
            </a:br>
            <a:r>
              <a:rPr lang="nl-NL"/>
              <a:t>pulvinar ultricies.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2050" name="Picture 2" descr="Z:\PPTdesign\1. 0pdrachtgevers\_ Onderhande werk\Universiteit Leiden\José Baggerman\Beeldmateriaal\Leiden_-_Rapenburg_-_universiteit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5" r="6035"/>
          <a:stretch>
            <a:fillRect/>
          </a:stretch>
        </p:blipFill>
        <p:spPr/>
      </p:pic>
      <p:pic>
        <p:nvPicPr>
          <p:cNvPr id="2053" name="Picture 5" descr="Z:\PPTdesign\1. 0pdrachtgevers\_ Onderhande werk\Universiteit Leiden\José Baggerman\Beeldmateriaal\Kerkbrug_Oude_Rijn_Leiden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" r="5975"/>
          <a:stretch>
            <a:fillRect/>
          </a:stretch>
        </p:blipFill>
        <p:spPr/>
      </p:pic>
      <p:pic>
        <p:nvPicPr>
          <p:cNvPr id="2052" name="Picture 4" descr="Z:\PPTdesign\1. 0pdrachtgevers\_ Onderhande werk\Universiteit Leiden\José Baggerman\Beeldmateriaal\Koornbrug_Leiden.jpg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" r="5975"/>
          <a:stretch>
            <a:fillRect/>
          </a:stretch>
        </p:blipFill>
        <p:spPr/>
      </p:pic>
      <p:pic>
        <p:nvPicPr>
          <p:cNvPr id="1026" name="Picture 2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606727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70562" y="377280"/>
            <a:ext cx="11389024" cy="432048"/>
          </a:xfrm>
        </p:spPr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pPr lvl="2"/>
            <a:r>
              <a:rPr lang="nl-NL"/>
              <a:t>Consectetuer adipiscing elit. Maecenas porttitor congue massa. Fusce posuere, magna sed </a:t>
            </a:r>
            <a:br>
              <a:rPr lang="nl-NL"/>
            </a:br>
            <a:r>
              <a:rPr lang="nl-NL"/>
              <a:t>pulvinar ultricies.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14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>
            <a:fillRect/>
          </a:stretch>
        </p:blipFill>
        <p:spPr/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>
            <a:fillRect/>
          </a:stretch>
        </p:blipFill>
        <p:spPr/>
      </p:pic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758321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closure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Index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  <a:p>
            <a:r>
              <a:rPr lang="nl-NL" dirty="0"/>
              <a:t>Data cleaning</a:t>
            </a:r>
          </a:p>
          <a:p>
            <a:r>
              <a:rPr lang="nl-NL" dirty="0"/>
              <a:t>Data </a:t>
            </a:r>
            <a:r>
              <a:rPr lang="nl-NL" dirty="0" err="1"/>
              <a:t>visualisation</a:t>
            </a:r>
            <a:endParaRPr lang="nl-NL" dirty="0"/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Formulate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CDA</a:t>
            </a:r>
          </a:p>
          <a:p>
            <a:pPr lvl="1"/>
            <a:r>
              <a:rPr lang="nl-NL" dirty="0"/>
              <a:t>GroenLinks</a:t>
            </a:r>
          </a:p>
          <a:p>
            <a:r>
              <a:rPr lang="nl-NL" dirty="0" err="1"/>
              <a:t>Final</a:t>
            </a:r>
            <a:r>
              <a:rPr lang="nl-NL" dirty="0"/>
              <a:t> model</a:t>
            </a:r>
          </a:p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1CFFAB62-DC34-4A81-9E57-967CF85401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r="23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&amp; data sampling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INTRODUCTIE HIER</a:t>
            </a:r>
          </a:p>
          <a:p>
            <a:endParaRPr lang="nl-NL" dirty="0"/>
          </a:p>
          <a:p>
            <a:r>
              <a:rPr lang="nl-NL" b="1" dirty="0"/>
              <a:t>Data Sampling</a:t>
            </a:r>
          </a:p>
          <a:p>
            <a:pPr lvl="1"/>
            <a:r>
              <a:rPr lang="en-US" dirty="0"/>
              <a:t>Parties to research: CDA and </a:t>
            </a:r>
            <a:r>
              <a:rPr lang="en-US" dirty="0" err="1"/>
              <a:t>GroenLinks</a:t>
            </a:r>
            <a:endParaRPr lang="en-US" dirty="0"/>
          </a:p>
          <a:p>
            <a:pPr lvl="1"/>
            <a:r>
              <a:rPr lang="en-US" dirty="0"/>
              <a:t>Demographics: Amount of 60+ residents, Non-west residents,</a:t>
            </a:r>
          </a:p>
          <a:p>
            <a:pPr marL="180975" lvl="1" indent="0">
              <a:buNone/>
            </a:pPr>
            <a:r>
              <a:rPr lang="en-US" dirty="0"/>
              <a:t>    mean income, highly educated residents</a:t>
            </a:r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8A1BAE-0A65-4F89-A17F-3F51FE8A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39" y="2996952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404662" y="1252538"/>
            <a:ext cx="7926761" cy="4795836"/>
          </a:xfrm>
        </p:spPr>
        <p:txBody>
          <a:bodyPr/>
          <a:lstStyle/>
          <a:p>
            <a:pPr lvl="3"/>
            <a:r>
              <a:rPr lang="nl-NL" dirty="0" err="1"/>
              <a:t>Lorem</a:t>
            </a:r>
            <a:r>
              <a:rPr lang="nl-NL" dirty="0"/>
              <a:t> </a:t>
            </a:r>
            <a:r>
              <a:rPr lang="nl-NL" dirty="0" err="1"/>
              <a:t>ipsum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amet</a:t>
            </a:r>
            <a:endParaRPr lang="nl-NL" dirty="0"/>
          </a:p>
          <a:p>
            <a:pPr lvl="2"/>
            <a:r>
              <a:rPr lang="nl-NL" dirty="0" err="1"/>
              <a:t>Consectetuer</a:t>
            </a:r>
            <a:r>
              <a:rPr lang="nl-NL" dirty="0"/>
              <a:t> </a:t>
            </a:r>
            <a:r>
              <a:rPr lang="nl-NL" dirty="0" err="1"/>
              <a:t>adipiscing</a:t>
            </a:r>
            <a:r>
              <a:rPr lang="nl-NL" dirty="0"/>
              <a:t> </a:t>
            </a:r>
            <a:r>
              <a:rPr lang="nl-NL" dirty="0" err="1"/>
              <a:t>elit</a:t>
            </a:r>
            <a:r>
              <a:rPr lang="nl-NL" dirty="0"/>
              <a:t>. </a:t>
            </a:r>
            <a:r>
              <a:rPr lang="nl-NL" dirty="0" err="1"/>
              <a:t>Maecenas</a:t>
            </a:r>
            <a:r>
              <a:rPr lang="nl-NL" dirty="0"/>
              <a:t> </a:t>
            </a:r>
            <a:r>
              <a:rPr lang="nl-NL" dirty="0" err="1"/>
              <a:t>porttitor</a:t>
            </a:r>
            <a:r>
              <a:rPr lang="nl-NL" dirty="0"/>
              <a:t> </a:t>
            </a:r>
            <a:r>
              <a:rPr lang="nl-NL" dirty="0" err="1"/>
              <a:t>congue</a:t>
            </a:r>
            <a:r>
              <a:rPr lang="nl-NL" dirty="0"/>
              <a:t> massa. </a:t>
            </a:r>
            <a:br>
              <a:rPr lang="nl-NL" dirty="0"/>
            </a:br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posuere</a:t>
            </a:r>
            <a:r>
              <a:rPr lang="nl-NL" dirty="0"/>
              <a:t>, magna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pulvinar</a:t>
            </a:r>
            <a:r>
              <a:rPr lang="nl-NL" dirty="0"/>
              <a:t> </a:t>
            </a:r>
            <a:r>
              <a:rPr lang="nl-NL" dirty="0" err="1"/>
              <a:t>ultricies</a:t>
            </a:r>
            <a:r>
              <a:rPr lang="nl-NL" dirty="0"/>
              <a:t>.</a:t>
            </a:r>
          </a:p>
          <a:p>
            <a:r>
              <a:rPr lang="nl-NL" dirty="0" err="1"/>
              <a:t>Nunc</a:t>
            </a:r>
            <a:r>
              <a:rPr lang="nl-NL" dirty="0"/>
              <a:t> </a:t>
            </a:r>
            <a:r>
              <a:rPr lang="nl-NL" dirty="0" err="1"/>
              <a:t>viverra</a:t>
            </a:r>
            <a:r>
              <a:rPr lang="nl-NL" dirty="0"/>
              <a:t> </a:t>
            </a:r>
            <a:r>
              <a:rPr lang="nl-NL" dirty="0" err="1"/>
              <a:t>imperdiet</a:t>
            </a:r>
            <a:r>
              <a:rPr lang="nl-NL" dirty="0"/>
              <a:t> </a:t>
            </a:r>
            <a:r>
              <a:rPr lang="nl-NL" dirty="0" err="1"/>
              <a:t>enim</a:t>
            </a:r>
            <a:r>
              <a:rPr lang="nl-NL" dirty="0"/>
              <a:t>. </a:t>
            </a:r>
          </a:p>
          <a:p>
            <a:r>
              <a:rPr lang="nl-NL" dirty="0" err="1"/>
              <a:t>Fusce</a:t>
            </a:r>
            <a:r>
              <a:rPr lang="nl-NL" dirty="0"/>
              <a:t> </a:t>
            </a:r>
            <a:r>
              <a:rPr lang="nl-NL" dirty="0" err="1"/>
              <a:t>est.</a:t>
            </a:r>
            <a:r>
              <a:rPr lang="nl-NL" dirty="0"/>
              <a:t> </a:t>
            </a:r>
          </a:p>
          <a:p>
            <a:r>
              <a:rPr lang="nl-NL" dirty="0" err="1"/>
              <a:t>Vivamus</a:t>
            </a:r>
            <a:r>
              <a:rPr lang="nl-NL" dirty="0"/>
              <a:t> a </a:t>
            </a:r>
            <a:r>
              <a:rPr lang="nl-NL" dirty="0" err="1"/>
              <a:t>tellus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Pellentesque</a:t>
            </a:r>
            <a:r>
              <a:rPr lang="nl-NL" dirty="0"/>
              <a:t> </a:t>
            </a:r>
            <a:r>
              <a:rPr lang="nl-NL" dirty="0" err="1"/>
              <a:t>habitant</a:t>
            </a:r>
            <a:r>
              <a:rPr lang="nl-NL" dirty="0"/>
              <a:t> </a:t>
            </a:r>
            <a:r>
              <a:rPr lang="nl-NL" dirty="0" err="1"/>
              <a:t>morbi</a:t>
            </a:r>
            <a:r>
              <a:rPr lang="nl-NL" dirty="0"/>
              <a:t>.</a:t>
            </a:r>
          </a:p>
          <a:p>
            <a:pPr lvl="1"/>
            <a:r>
              <a:rPr lang="nl-NL" dirty="0" err="1"/>
              <a:t>Proin</a:t>
            </a:r>
            <a:r>
              <a:rPr lang="nl-NL" dirty="0"/>
              <a:t> </a:t>
            </a:r>
            <a:r>
              <a:rPr lang="nl-NL" dirty="0" err="1"/>
              <a:t>pharetra</a:t>
            </a:r>
            <a:r>
              <a:rPr lang="nl-NL" dirty="0"/>
              <a:t> </a:t>
            </a:r>
            <a:r>
              <a:rPr lang="nl-NL" dirty="0" err="1"/>
              <a:t>nonummy</a:t>
            </a:r>
            <a:r>
              <a:rPr lang="nl-NL" dirty="0"/>
              <a:t> pede. </a:t>
            </a:r>
          </a:p>
          <a:p>
            <a:pPr lvl="1"/>
            <a:r>
              <a:rPr lang="nl-NL" dirty="0" err="1"/>
              <a:t>Mauris</a:t>
            </a:r>
            <a:r>
              <a:rPr lang="nl-NL" dirty="0"/>
              <a:t> et </a:t>
            </a:r>
            <a:r>
              <a:rPr lang="nl-NL" dirty="0" err="1"/>
              <a:t>orci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5F3C19C-34D7-4466-B520-F1C8D09F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0" y="0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137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cleaning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pPr lvl="2"/>
            <a:r>
              <a:rPr lang="nl-NL"/>
              <a:t>Consectetuer adipiscing elit. Maecenas porttitor congue massa. Fusce posuere, magna sed </a:t>
            </a:r>
            <a:br>
              <a:rPr lang="nl-NL"/>
            </a:br>
            <a:r>
              <a:rPr lang="nl-NL"/>
              <a:t>pulvinar ultricies.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3" name="Tijdelijke aanduiding voor afbeelding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4679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" r="77"/>
          <a:stretch>
            <a:fillRect/>
          </a:stretch>
        </p:blipFill>
        <p:spPr/>
      </p:pic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991245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visualisation</a:t>
            </a:r>
            <a:r>
              <a:rPr lang="nl-NL" dirty="0"/>
              <a:t> GroenLinks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" r="77"/>
          <a:stretch>
            <a:fillRect/>
          </a:stretch>
        </p:blipFill>
        <p:spPr/>
      </p:pic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42612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CDA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" r="77"/>
          <a:stretch>
            <a:fillRect/>
          </a:stretch>
        </p:blipFill>
        <p:spPr/>
      </p:pic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9532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Formulate</a:t>
            </a:r>
            <a:r>
              <a:rPr lang="nl-NL" dirty="0"/>
              <a:t> model GroenLinks </a:t>
            </a:r>
          </a:p>
        </p:txBody>
      </p:sp>
      <p:sp>
        <p:nvSpPr>
          <p:cNvPr id="7" name="Tijdelijke aanduiding voor verticale tekst 6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/>
              <a:t>Lorem ipsum dolor sit amet</a:t>
            </a:r>
          </a:p>
          <a:p>
            <a:r>
              <a:rPr lang="nl-NL"/>
              <a:t>Nunc viverra imperdiet enim. </a:t>
            </a:r>
          </a:p>
          <a:p>
            <a:r>
              <a:rPr lang="nl-NL"/>
              <a:t>Fusce est. </a:t>
            </a:r>
          </a:p>
          <a:p>
            <a:r>
              <a:rPr lang="nl-NL"/>
              <a:t>Vivamus a tellus.</a:t>
            </a:r>
          </a:p>
          <a:p>
            <a:pPr lvl="1"/>
            <a:r>
              <a:rPr lang="nl-NL"/>
              <a:t>Pellentesque habitant morbi.</a:t>
            </a:r>
          </a:p>
          <a:p>
            <a:pPr lvl="1"/>
            <a:r>
              <a:rPr lang="nl-NL"/>
              <a:t>Proin pharetra nonummy pede. </a:t>
            </a:r>
          </a:p>
          <a:p>
            <a:pPr lvl="1"/>
            <a:r>
              <a:rPr lang="nl-NL"/>
              <a:t>Mauris et orci.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" r="77"/>
          <a:stretch>
            <a:fillRect/>
          </a:stretch>
        </p:blipFill>
        <p:spPr/>
      </p:pic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272068-81DC-4C45-9305-5AD5E201916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806601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27</TotalTime>
  <Words>290</Words>
  <Application>Microsoft Office PowerPoint</Application>
  <PresentationFormat>Aangepast</PresentationFormat>
  <Paragraphs>102</Paragraphs>
  <Slides>12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Calibri</vt:lpstr>
      <vt:lpstr>Georgia</vt:lpstr>
      <vt:lpstr>Minion</vt:lpstr>
      <vt:lpstr>Arial</vt:lpstr>
      <vt:lpstr>Corporate template-set Universiteit Leiden</vt:lpstr>
      <vt:lpstr>Case Study 2018</vt:lpstr>
      <vt:lpstr>Index</vt:lpstr>
      <vt:lpstr>Introduction &amp; data sampling</vt:lpstr>
      <vt:lpstr>Data cleaning </vt:lpstr>
      <vt:lpstr>Data cleaning </vt:lpstr>
      <vt:lpstr>Data visualisation CDA </vt:lpstr>
      <vt:lpstr>Data visualisation GroenLinks </vt:lpstr>
      <vt:lpstr>Formulate model CDA </vt:lpstr>
      <vt:lpstr>Formulate model GroenLinks </vt:lpstr>
      <vt:lpstr>Final models </vt:lpstr>
      <vt:lpstr>Discussion</vt:lpstr>
      <vt:lpstr>Title closure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2018</dc:title>
  <dc:creator>Floor Komen</dc:creator>
  <cp:lastModifiedBy>Floor Komen</cp:lastModifiedBy>
  <cp:revision>3</cp:revision>
  <dcterms:created xsi:type="dcterms:W3CDTF">2018-12-14T14:43:43Z</dcterms:created>
  <dcterms:modified xsi:type="dcterms:W3CDTF">2018-12-14T15:11:41Z</dcterms:modified>
</cp:coreProperties>
</file>